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47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5364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248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4796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63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86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06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9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15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9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9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8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0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40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9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5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Critical Summary of Shakespeare’s Sonnet 116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“Let me not to the marriage of true minds”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A989DEA-BF2E-40AB-AE47-E7CB3723464A}"/>
              </a:ext>
            </a:extLst>
          </p:cNvPr>
          <p:cNvSpPr txBox="1">
            <a:spLocks/>
          </p:cNvSpPr>
          <p:nvPr/>
        </p:nvSpPr>
        <p:spPr>
          <a:xfrm>
            <a:off x="6957314" y="6309550"/>
            <a:ext cx="205584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FF0000"/>
                </a:solidFill>
                <a:highlight>
                  <a:srgbClr val="FFFF00"/>
                </a:highlight>
              </a:rPr>
              <a:t>crn@adpcollege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Sonnet 116 is one of Shakespeare’s most famous sonnets.</a:t>
            </a:r>
          </a:p>
          <a:p>
            <a:r>
              <a:t>It defines the nature of true love.</a:t>
            </a:r>
          </a:p>
          <a:p>
            <a:r>
              <a:t>The poem presents love as constant, eternal, and unchanging.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Central Idea of the Sonnet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True love is a spiritual union of ‘true minds’.</a:t>
            </a:r>
          </a:p>
          <a:p>
            <a:r>
              <a:t>It does not change with time or circumstances.</a:t>
            </a:r>
          </a:p>
          <a:p>
            <a:r>
              <a:t>Love remains firm despite difficulties or separation.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Love as Constancy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Shakespeare rejects love that alters or weakens.</a:t>
            </a:r>
          </a:p>
          <a:p>
            <a:r>
              <a:t>True love remains steady even when lovers change.</a:t>
            </a:r>
          </a:p>
          <a:p>
            <a:r>
              <a:t>It is described as an ‘ever-fixed mark’.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Imagery of Navigation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Love is compared to a lighthouse guiding ships.</a:t>
            </a:r>
          </a:p>
          <a:p>
            <a:r>
              <a:t>‘The star to every wandering bark’ symbolizes guidance.</a:t>
            </a:r>
          </a:p>
          <a:p>
            <a:r>
              <a:t>Love gives direction and stability in life.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Love and the Power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Physical beauty fades with time.</a:t>
            </a:r>
          </a:p>
          <a:p>
            <a:r>
              <a:t>Time destroys youth (‘rosy lips and cheeks’).</a:t>
            </a:r>
          </a:p>
          <a:p>
            <a:r>
              <a:t>True love is not affected by time’s changes.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Concluding Couplet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Shakespeare boldly affirms his belief in true love.</a:t>
            </a:r>
          </a:p>
          <a:p>
            <a:r>
              <a:t>He claims if his idea is false, then love never existed.</a:t>
            </a:r>
          </a:p>
          <a:p>
            <a:r>
              <a:t>This reinforces the certainty of his argument.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Critical Appreciation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Written in Shakespearean sonnet form.</a:t>
            </a:r>
          </a:p>
          <a:p>
            <a:r>
              <a:rPr dirty="0"/>
              <a:t>Uses strong imagery and confident tone.</a:t>
            </a:r>
          </a:p>
          <a:p>
            <a:r>
              <a:rPr dirty="0"/>
              <a:t>Celebrates ideal, spiritual and eternal love.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230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Critical Summary of Shakespeare’s Sonnet 116</vt:lpstr>
      <vt:lpstr>Introduction</vt:lpstr>
      <vt:lpstr>Central Idea of the Sonnet</vt:lpstr>
      <vt:lpstr>Love as Constancy</vt:lpstr>
      <vt:lpstr>Imagery of Navigation</vt:lpstr>
      <vt:lpstr>Love and the Power of Time</vt:lpstr>
      <vt:lpstr>The Concluding Couplet</vt:lpstr>
      <vt:lpstr>Critical Appreciation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Summary of Shakespeare’s Sonnet 116</dc:title>
  <dc:subject/>
  <dc:creator/>
  <cp:keywords/>
  <dc:description>generated using python-pptx</dc:description>
  <cp:lastModifiedBy>IQAC ADP COLLEGE</cp:lastModifiedBy>
  <cp:revision>2</cp:revision>
  <dcterms:created xsi:type="dcterms:W3CDTF">2013-01-27T09:14:16Z</dcterms:created>
  <dcterms:modified xsi:type="dcterms:W3CDTF">2025-12-17T17:31:15Z</dcterms:modified>
  <cp:category/>
</cp:coreProperties>
</file>