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8175B-52EC-4572-A29B-DC716FE3EE5D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45892-CE36-4730-8DB1-CD1A9828A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78579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Sets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857232"/>
            <a:ext cx="8572560" cy="55721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 Theory is a widely used branch of Mathematics which was introduced by Georg Cantor and Richard Dedekind during the second half of eighteenth century. 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Definition of set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set is defined as a collection of well defined objects. The word well defined refers to a specific property which makes it easy to identify whether the given object belongs to the set or not. 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The objects of a given set is known as its elements.</a:t>
            </a:r>
          </a:p>
          <a:p>
            <a:endParaRPr lang="en-US" dirty="0"/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28604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Examples of sets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43998" cy="64293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ollection of vowels in English alphabet.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The collection of books in a library.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The set of all natural number below 9.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The collection of all the months of a year beginning with the letter J. </a:t>
            </a:r>
          </a:p>
          <a:p>
            <a:pPr marL="514350" indent="-514350">
              <a:buNone/>
            </a:pPr>
            <a:endParaRPr lang="en-US" sz="1800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On the other hand the following are some examples which are not set</a:t>
            </a:r>
          </a:p>
          <a:p>
            <a:pPr marL="514350" indent="-514350">
              <a:buAutoNum type="alphaLcPeriod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collection of all interesting books in a library is not a set because the word interesting is vague. </a:t>
            </a:r>
          </a:p>
          <a:p>
            <a:pPr marL="514350" indent="-514350">
              <a:buAutoNum type="alphaLcPeriod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collection of beautiful songs is not a set because as the objects are not definite. 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Representation of sets</a:t>
            </a:r>
          </a:p>
          <a:p>
            <a:pPr marL="514350" indent="-514350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There are two ways of representation of sets.</a:t>
            </a:r>
          </a:p>
          <a:p>
            <a:pPr marL="514350" indent="-51435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Roster form or Tabular form: </a:t>
            </a:r>
          </a:p>
          <a:p>
            <a:pPr marL="51435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this method, the elements of a set are separated by commas and enclosed within braces {}</a:t>
            </a:r>
          </a:p>
          <a:p>
            <a:pPr marL="51435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Examples of representing set in roster form:</a:t>
            </a:r>
          </a:p>
          <a:p>
            <a:pPr marL="514350" indent="-514350">
              <a:buAutoNum type="alphaL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set of all even natural numbers less than 9 is {2, 4, 6, 8}.</a:t>
            </a:r>
          </a:p>
          <a:p>
            <a:pPr marL="514350" indent="-514350">
              <a:buAutoNum type="alphaL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set of vowels of English alphabet {a, e,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o, u}</a:t>
            </a:r>
          </a:p>
          <a:p>
            <a:pPr marL="514350" indent="-514350">
              <a:buAutoNum type="arabicPeriod"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401080" cy="62865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Set Builder form.</a:t>
            </a:r>
          </a:p>
          <a:p>
            <a:pPr marL="514350" indent="-51435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this method, the elements of a set are described by using a symbol ‘x’ or any other variable followed by the symbol “/” or “   ” and then we write the definite property say P(x) possessed by the elements of the set and the whole description is enclosed within the braces. </a:t>
            </a:r>
          </a:p>
          <a:p>
            <a:pPr marL="514350" indent="-51435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example, the set of vowels in English alphabets is written in this method as </a:t>
            </a:r>
          </a:p>
          <a:p>
            <a:pPr marL="514350" indent="-51435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A= {x:x is a vowel of English alphabets}</a:t>
            </a:r>
          </a:p>
          <a:p>
            <a:pPr marL="514350" indent="-51435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B= {x:x is a natural number less than 9}</a:t>
            </a:r>
          </a:p>
          <a:p>
            <a:endParaRPr lang="en-US" dirty="0"/>
          </a:p>
        </p:txBody>
      </p:sp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Types of sets</a:t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215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EMPTY 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set which does not contain any element is called a empty set or null set or the void set. This set is denoted by the symbol ɸ read as phi.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Example: A={x:x is a student presently studying in both X and XI}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B= { x:x is a married bachelor}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C= {x:x is the set of prime number less than 2.}</a:t>
            </a: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SINGLETON 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set having only one element is called as singleton set. For example,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A= {0} is a unit set containing single element 0. A is not a null set. 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B= {x:x is a even prime number}. 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(This is a null set because there is only one even prime number, 2)</a:t>
            </a: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FINITE AND INFINITE 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set having a finite number of element is called a finite set. 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A= {x:x is the set of Presidents of India}</a:t>
            </a:r>
          </a:p>
          <a:p>
            <a:pPr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686800" cy="664371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 the other hand, a set which is not finite is called an infinite set.</a:t>
            </a:r>
          </a:p>
          <a:p>
            <a:pPr marL="51435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is an infinite set as it contains infinite number of elements.</a:t>
            </a:r>
          </a:p>
          <a:p>
            <a:pPr marL="51435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A={x:x is the set of all natural numbers}</a:t>
            </a:r>
          </a:p>
          <a:p>
            <a:pPr marL="514350" indent="-51435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Equal 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Two sets A and B are said to be equal if they contain same elements i.e., two sets A and B are said to be equal if A=B</a:t>
            </a:r>
          </a:p>
          <a:p>
            <a:pPr marL="514350" indent="-514350">
              <a:buNone/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Examples:</a:t>
            </a:r>
          </a:p>
          <a:p>
            <a:pPr marL="514350" indent="-514350">
              <a:buAutoNum type="alphaL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{1,1,2,2} = {1,2}</a:t>
            </a:r>
          </a:p>
          <a:p>
            <a:pPr marL="514350" indent="-514350">
              <a:buAutoNum type="alphaL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{a, b, c,} = {c, b, a}</a:t>
            </a:r>
          </a:p>
          <a:p>
            <a:pPr marL="514350" indent="-51435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Equivalent 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Two sets A and B are said to be equivalent if they contain same number of element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n(A)=n(B) and in this case we write A~B.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example,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= {2,4,5,8,9}then A~ B as they contain same number of element.</a:t>
            </a:r>
          </a:p>
          <a:p>
            <a:pPr marL="51435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Subset and superset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If two sets A and B are such that every number of A is also an element of B, than A is called subset of B, symbolically, we write A </a:t>
            </a:r>
            <a:r>
              <a:rPr lang="el-GR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⸦</a:t>
            </a:r>
            <a:r>
              <a:rPr lang="en-US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B  is called super set of A.  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example,</a:t>
            </a:r>
          </a:p>
          <a:p>
            <a:pPr marL="514350" indent="-514350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A={1,3,4}  and B= {1,2,3,4,5} than A</a:t>
            </a:r>
            <a:r>
              <a:rPr lang="el-GR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⸦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 since all the elements are present in B. </a:t>
            </a:r>
          </a:p>
          <a:p>
            <a:pPr marL="514350" indent="-514350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A={6,5,4} and B={4, 5, 6} then A </a:t>
            </a:r>
            <a:r>
              <a:rPr lang="el-GR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⸦</a:t>
            </a:r>
            <a:r>
              <a:rPr lang="en-US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 and B </a:t>
            </a:r>
            <a:r>
              <a:rPr lang="el-GR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⸦</a:t>
            </a:r>
            <a:r>
              <a:rPr lang="en-US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and  A=B</a:t>
            </a:r>
          </a:p>
          <a:p>
            <a:pPr marL="514350" indent="-514350">
              <a:buNone/>
            </a:pPr>
            <a:endParaRPr lang="en-US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/>
          </a:p>
        </p:txBody>
      </p:sp>
    </p:spTree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64293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Important result:</a:t>
            </a:r>
          </a:p>
          <a:p>
            <a:pPr marL="514350" indent="-514350">
              <a:buAutoNum type="arabicPeriod"/>
            </a:pP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Every set A is a subset of itself i.e. A</a:t>
            </a:r>
            <a:r>
              <a:rPr lang="el-GR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⸦</a:t>
            </a: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A</a:t>
            </a:r>
          </a:p>
          <a:p>
            <a:pPr marL="514350" indent="-514350">
              <a:buAutoNum type="arabicPeriod"/>
            </a:pP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null set </a:t>
            </a:r>
            <a:r>
              <a:rPr lang="el-GR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ϕ</a:t>
            </a: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is considered as a subset of any set A </a:t>
            </a:r>
            <a:r>
              <a:rPr lang="en-US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ϕ</a:t>
            </a:r>
            <a:r>
              <a:rPr lang="el-GR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⸦</a:t>
            </a: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A</a:t>
            </a:r>
          </a:p>
          <a:p>
            <a:pPr marL="514350" indent="-514350">
              <a:buAutoNum type="arabicPeriod"/>
            </a:pP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If A </a:t>
            </a:r>
            <a:r>
              <a:rPr lang="el-GR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⸦</a:t>
            </a:r>
            <a:r>
              <a:rPr lang="en-US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  and B </a:t>
            </a:r>
            <a:r>
              <a:rPr lang="el-GR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⸦</a:t>
            </a:r>
            <a:r>
              <a:rPr lang="en-US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 then  A</a:t>
            </a:r>
            <a:r>
              <a:rPr lang="el-GR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⸦</a:t>
            </a:r>
            <a:r>
              <a:rPr lang="en-US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 marL="514350" indent="-514350">
              <a:buNone/>
            </a:pP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No. of subsets of a set: If a set contains n elements then the number of subsets is </a:t>
            </a:r>
            <a:r>
              <a:rPr lang="en-US" i="1" dirty="0" smtClean="0">
                <a:solidFill>
                  <a:srgbClr val="7030A0"/>
                </a:solidFill>
              </a:rPr>
              <a:t>2</a:t>
            </a:r>
            <a:r>
              <a:rPr lang="en-US" i="1" baseline="30000" dirty="0" smtClean="0">
                <a:solidFill>
                  <a:srgbClr val="7030A0"/>
                </a:solidFill>
              </a:rPr>
              <a:t>n</a:t>
            </a:r>
          </a:p>
          <a:p>
            <a:pPr marL="514350" indent="-514350">
              <a:buNone/>
            </a:pPr>
            <a:r>
              <a:rPr lang="en-US" sz="3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en-US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A={a, b, c} Here n=3, No of subsets=</a:t>
            </a:r>
            <a:r>
              <a:rPr lang="en-US" dirty="0" smtClean="0">
                <a:solidFill>
                  <a:schemeClr val="tx1"/>
                </a:solidFill>
              </a:rPr>
              <a:t> 2</a:t>
            </a:r>
            <a:r>
              <a:rPr lang="en-US" baseline="30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 =8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subsets are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ϕ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{a}, {b}, {c}, {a, b}, {a, c}, {b, c}, {a, b, c}</a:t>
            </a:r>
          </a:p>
          <a:p>
            <a:pPr marL="514350" indent="-514350">
              <a:buAutoNum type="arabicPeriod"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Proper subset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If two sets A and B are such that every element of A is also an element of B and there exist at least one element of B that does not belong to A, then A is called proper subset of B, symbolically we write A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⸦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</a:t>
            </a:r>
          </a:p>
          <a:p>
            <a:pPr marL="514350" indent="-514350"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example, if S= {1, 2, 3}then proper subset of S are {1}, {2}, {3}, {1,2}, {1,3}, {2,3},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ϕ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Note: a. A set cannot be a proper subset of itself.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Number of proper subsets of a set containing n elements is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2</a:t>
            </a:r>
            <a:r>
              <a:rPr lang="en-US" baseline="30000" dirty="0" smtClean="0">
                <a:solidFill>
                  <a:schemeClr val="tx1"/>
                </a:solidFill>
              </a:rPr>
              <a:t>n</a:t>
            </a:r>
            <a:r>
              <a:rPr lang="en-US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-1</a:t>
            </a:r>
          </a:p>
          <a:p>
            <a:pPr marL="514350" indent="-51435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Power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Power set is the set of all subsets of a set A and is denoted by P(A).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example: if A= {2, 3} then P(A)= {{ɸ, {2}, {3}, {2,3} </a:t>
            </a:r>
          </a:p>
        </p:txBody>
      </p:sp>
    </p:spTree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143008"/>
          </a:xfrm>
        </p:spPr>
        <p:txBody>
          <a:bodyPr>
            <a:normAutofit/>
          </a:bodyPr>
          <a:lstStyle/>
          <a:p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Power set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Power set is the set of all subsets of a set A and is denoted by P(A).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example: if A= {2, 3} then P(A)= {{ɸ, {2}, {3}, {2,3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Disjoint set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Two or more sets are called disjoint if they have on elements in common.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Example A={1,2,3} and B={4,5,6}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Universal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Universal set is the set containing all elements and of which all other sets are subsets. In general it is denoted by U. A universal set may be finite or infinite.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example: U={a, 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o, u}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A={a, 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B={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o, u}</a:t>
            </a: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Venn Diagram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It is pictorial representation of sets and various set operations. John Venn (1834-1923) a British logician invented this diagram in around 1880. In this diagram each of set is generally represented by a circular area, elements of the set by points within the circular area representing the set.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1096</Words>
  <Application>Microsoft Office PowerPoint</Application>
  <PresentationFormat>On-screen Show (4:3)</PresentationFormat>
  <Paragraphs>91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Sets</vt:lpstr>
      <vt:lpstr>Examples of sets</vt:lpstr>
      <vt:lpstr>Slide 3</vt:lpstr>
      <vt:lpstr>Types of sets </vt:lpstr>
      <vt:lpstr>Slide 5</vt:lpstr>
      <vt:lpstr>Slide 6</vt:lpstr>
      <vt:lpstr> 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Sets</dc:title>
  <dc:creator>Lenovo</dc:creator>
  <cp:lastModifiedBy>Lenovo</cp:lastModifiedBy>
  <cp:revision>37</cp:revision>
  <dcterms:created xsi:type="dcterms:W3CDTF">2025-02-11T02:16:50Z</dcterms:created>
  <dcterms:modified xsi:type="dcterms:W3CDTF">2025-02-13T14:17:16Z</dcterms:modified>
</cp:coreProperties>
</file>